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9"/>
  </p:notesMasterIdLst>
  <p:sldIdLst>
    <p:sldId id="312" r:id="rId5"/>
    <p:sldId id="313" r:id="rId6"/>
    <p:sldId id="314" r:id="rId7"/>
    <p:sldId id="315" r:id="rId8"/>
  </p:sldIdLst>
  <p:sldSz cx="9144000" cy="5143500" type="screen16x9"/>
  <p:notesSz cx="6858000" cy="9144000"/>
  <p:custDataLst>
    <p:tags r:id="rId10"/>
  </p:custDataLst>
  <p:defaultTex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p:defaultTextStyle>
  <p:extLst>
    <p:ext uri="{521415D9-36F7-43E2-AB2F-B90AF26B5E84}">
      <p14:sectionLst xmlns:p14="http://schemas.microsoft.com/office/powerpoint/2010/main">
        <p14:section name="AdvaMed Template - Widescreen" id="{427362F4-EE0B-4292-98FF-3320ACE94D26}">
          <p14:sldIdLst>
            <p14:sldId id="312"/>
            <p14:sldId id="313"/>
            <p14:sldId id="314"/>
            <p14:sldId id="315"/>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 xmlns:p1710="http://schemas.microsoft.com/office/powerpoint/2017/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978" autoAdjust="0"/>
    <p:restoredTop sz="94660"/>
  </p:normalViewPr>
  <p:slideViewPr>
    <p:cSldViewPr>
      <p:cViewPr varScale="1">
        <p:scale>
          <a:sx n="149" d="100"/>
          <a:sy n="149" d="100"/>
        </p:scale>
        <p:origin x="660" y="120"/>
      </p:cViewPr>
      <p:guideLst>
        <p:guide orient="horz" pos="1620"/>
        <p:guide pos="288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mpert, Ethan" userId="eee57c4e-2dd3-41a8-ab02-bdd0128d49b9" providerId="ADAL" clId="{72E89CC1-2FF3-4294-B25A-639E19D65252}"/>
    <pc:docChg chg="custSel modSld">
      <pc:chgData name="Gumpert, Ethan" userId="eee57c4e-2dd3-41a8-ab02-bdd0128d49b9" providerId="ADAL" clId="{72E89CC1-2FF3-4294-B25A-639E19D65252}" dt="2020-06-26T17:20:08.651" v="75" actId="20577"/>
      <pc:docMkLst>
        <pc:docMk/>
      </pc:docMkLst>
      <pc:sldChg chg="modSp">
        <pc:chgData name="Gumpert, Ethan" userId="eee57c4e-2dd3-41a8-ab02-bdd0128d49b9" providerId="ADAL" clId="{72E89CC1-2FF3-4294-B25A-639E19D65252}" dt="2020-06-26T17:20:08.651" v="75" actId="20577"/>
        <pc:sldMkLst>
          <pc:docMk/>
          <pc:sldMk cId="2288339548" sldId="273"/>
        </pc:sldMkLst>
        <pc:spChg chg="mod">
          <ac:chgData name="Gumpert, Ethan" userId="eee57c4e-2dd3-41a8-ab02-bdd0128d49b9" providerId="ADAL" clId="{72E89CC1-2FF3-4294-B25A-639E19D65252}" dt="2020-06-26T17:20:08.651" v="75" actId="20577"/>
          <ac:spMkLst>
            <pc:docMk/>
            <pc:sldMk cId="2288339548" sldId="273"/>
            <ac:spMk id="5" creationId="{7E781822-37EC-4931-BCD6-10C226B27820}"/>
          </ac:spMkLst>
        </pc:spChg>
      </pc:sldChg>
      <pc:sldChg chg="modSp">
        <pc:chgData name="Gumpert, Ethan" userId="eee57c4e-2dd3-41a8-ab02-bdd0128d49b9" providerId="ADAL" clId="{72E89CC1-2FF3-4294-B25A-639E19D65252}" dt="2020-06-26T17:18:51.874" v="19" actId="20577"/>
        <pc:sldMkLst>
          <pc:docMk/>
          <pc:sldMk cId="2717951442" sldId="286"/>
        </pc:sldMkLst>
        <pc:spChg chg="mod">
          <ac:chgData name="Gumpert, Ethan" userId="eee57c4e-2dd3-41a8-ab02-bdd0128d49b9" providerId="ADAL" clId="{72E89CC1-2FF3-4294-B25A-639E19D65252}" dt="2020-06-26T17:18:51.874" v="19" actId="20577"/>
          <ac:spMkLst>
            <pc:docMk/>
            <pc:sldMk cId="2717951442" sldId="286"/>
            <ac:spMk id="2" creationId="{963C8452-DF0F-4320-813F-E72FDD3BDF8C}"/>
          </ac:spMkLst>
        </pc:spChg>
      </pc:sldChg>
      <pc:sldChg chg="modSp">
        <pc:chgData name="Gumpert, Ethan" userId="eee57c4e-2dd3-41a8-ab02-bdd0128d49b9" providerId="ADAL" clId="{72E89CC1-2FF3-4294-B25A-639E19D65252}" dt="2020-06-26T17:19:19.381" v="63" actId="20577"/>
        <pc:sldMkLst>
          <pc:docMk/>
          <pc:sldMk cId="553367523" sldId="290"/>
        </pc:sldMkLst>
        <pc:spChg chg="mod">
          <ac:chgData name="Gumpert, Ethan" userId="eee57c4e-2dd3-41a8-ab02-bdd0128d49b9" providerId="ADAL" clId="{72E89CC1-2FF3-4294-B25A-639E19D65252}" dt="2020-06-26T17:19:04.166" v="24" actId="20577"/>
          <ac:spMkLst>
            <pc:docMk/>
            <pc:sldMk cId="553367523" sldId="290"/>
            <ac:spMk id="2" creationId="{963C8452-DF0F-4320-813F-E72FDD3BDF8C}"/>
          </ac:spMkLst>
        </pc:spChg>
        <pc:spChg chg="mod">
          <ac:chgData name="Gumpert, Ethan" userId="eee57c4e-2dd3-41a8-ab02-bdd0128d49b9" providerId="ADAL" clId="{72E89CC1-2FF3-4294-B25A-639E19D65252}" dt="2020-06-26T17:19:19.381" v="63" actId="20577"/>
          <ac:spMkLst>
            <pc:docMk/>
            <pc:sldMk cId="553367523" sldId="290"/>
            <ac:spMk id="6" creationId="{7401E7FB-9716-4725-989E-1942CA6E11EE}"/>
          </ac:spMkLst>
        </pc:spChg>
      </pc:sldChg>
    </pc:docChg>
  </pc:docChgLst>
  <pc:docChgLst>
    <pc:chgData name="Kassem, Rana [GTSBE]" userId="e4c360c7-7847-46e6-bdb2-4d20c8ce8a85" providerId="ADAL" clId="{49B8EA92-1382-4E63-8949-A9C2EDFF8E0D}"/>
    <pc:docChg chg="modSld">
      <pc:chgData name="Kassem, Rana [GTSBE]" userId="e4c360c7-7847-46e6-bdb2-4d20c8ce8a85" providerId="ADAL" clId="{49B8EA92-1382-4E63-8949-A9C2EDFF8E0D}" dt="2021-05-19T07:59:23.068" v="9" actId="113"/>
      <pc:docMkLst>
        <pc:docMk/>
      </pc:docMkLst>
      <pc:sldChg chg="addSp modSp mod">
        <pc:chgData name="Kassem, Rana [GTSBE]" userId="e4c360c7-7847-46e6-bdb2-4d20c8ce8a85" providerId="ADAL" clId="{49B8EA92-1382-4E63-8949-A9C2EDFF8E0D}" dt="2021-05-19T07:59:23.068" v="9" actId="113"/>
        <pc:sldMkLst>
          <pc:docMk/>
          <pc:sldMk cId="521599352" sldId="312"/>
        </pc:sldMkLst>
        <pc:spChg chg="add mod">
          <ac:chgData name="Kassem, Rana [GTSBE]" userId="e4c360c7-7847-46e6-bdb2-4d20c8ce8a85" providerId="ADAL" clId="{49B8EA92-1382-4E63-8949-A9C2EDFF8E0D}" dt="2021-05-19T07:59:23.068" v="9" actId="113"/>
          <ac:spMkLst>
            <pc:docMk/>
            <pc:sldMk cId="521599352" sldId="312"/>
            <ac:spMk id="8" creationId="{C8C6289D-3008-44C2-BC70-61F746115304}"/>
          </ac:spMkLst>
        </pc:spChg>
        <pc:spChg chg="mod">
          <ac:chgData name="Kassem, Rana [GTSBE]" userId="e4c360c7-7847-46e6-bdb2-4d20c8ce8a85" providerId="ADAL" clId="{49B8EA92-1382-4E63-8949-A9C2EDFF8E0D}" dt="2021-05-19T07:59:04.838" v="0" actId="1076"/>
          <ac:spMkLst>
            <pc:docMk/>
            <pc:sldMk cId="521599352" sldId="312"/>
            <ac:spMk id="9" creationId="{A2C44AA8-93B2-5D44-9491-F0CE9E2D631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62B5B-FC4D-8846-8294-0C8C7C49C10B}" type="datetimeFigureOut">
              <a:rPr lang="en-US" smtClean="0"/>
              <a:t>2/21/2022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730E7-6732-F843-96E6-095624929DF5}" type="slidenum">
              <a:rPr lang="en-US" smtClean="0"/>
              <a:t>‹#›</a:t>
            </a:fld>
            <a:endParaRPr lang="en-US"/>
          </a:p>
        </p:txBody>
      </p:sp>
    </p:spTree>
    <p:extLst>
      <p:ext uri="{BB962C8B-B14F-4D97-AF65-F5344CB8AC3E}">
        <p14:creationId xmlns:p14="http://schemas.microsoft.com/office/powerpoint/2010/main" val="169681501"/>
      </p:ext>
    </p:extLst>
  </p:cSld>
  <p:clrMap bg1="lt1" tx1="dk1" bg2="lt2" tx2="dk2" accent1="accent1" accent2="accent2" accent3="accent3" accent4="accent4" accent5="accent5" accent6="accent6" hlink="hlink" folHlink="folHlink"/>
  <p:notesStyle>
    <a:lvl1pPr marL="0" algn="l" defTabSz="732617" rtl="0" eaLnBrk="1" latinLnBrk="0" hangingPunct="1">
      <a:defRPr sz="961" kern="1200">
        <a:solidFill>
          <a:schemeClr val="tx1"/>
        </a:solidFill>
        <a:latin typeface="+mn-lt"/>
        <a:ea typeface="+mn-ea"/>
        <a:cs typeface="+mn-cs"/>
      </a:defRPr>
    </a:lvl1pPr>
    <a:lvl2pPr marL="366309" algn="l" defTabSz="732617" rtl="0" eaLnBrk="1" latinLnBrk="0" hangingPunct="1">
      <a:defRPr sz="961" kern="1200">
        <a:solidFill>
          <a:schemeClr val="tx1"/>
        </a:solidFill>
        <a:latin typeface="+mn-lt"/>
        <a:ea typeface="+mn-ea"/>
        <a:cs typeface="+mn-cs"/>
      </a:defRPr>
    </a:lvl2pPr>
    <a:lvl3pPr marL="732617" algn="l" defTabSz="732617" rtl="0" eaLnBrk="1" latinLnBrk="0" hangingPunct="1">
      <a:defRPr sz="961" kern="1200">
        <a:solidFill>
          <a:schemeClr val="tx1"/>
        </a:solidFill>
        <a:latin typeface="+mn-lt"/>
        <a:ea typeface="+mn-ea"/>
        <a:cs typeface="+mn-cs"/>
      </a:defRPr>
    </a:lvl3pPr>
    <a:lvl4pPr marL="1098926" algn="l" defTabSz="732617" rtl="0" eaLnBrk="1" latinLnBrk="0" hangingPunct="1">
      <a:defRPr sz="961" kern="1200">
        <a:solidFill>
          <a:schemeClr val="tx1"/>
        </a:solidFill>
        <a:latin typeface="+mn-lt"/>
        <a:ea typeface="+mn-ea"/>
        <a:cs typeface="+mn-cs"/>
      </a:defRPr>
    </a:lvl4pPr>
    <a:lvl5pPr marL="1465235" algn="l" defTabSz="732617" rtl="0" eaLnBrk="1" latinLnBrk="0" hangingPunct="1">
      <a:defRPr sz="961" kern="1200">
        <a:solidFill>
          <a:schemeClr val="tx1"/>
        </a:solidFill>
        <a:latin typeface="+mn-lt"/>
        <a:ea typeface="+mn-ea"/>
        <a:cs typeface="+mn-cs"/>
      </a:defRPr>
    </a:lvl5pPr>
    <a:lvl6pPr marL="1831543" algn="l" defTabSz="732617" rtl="0" eaLnBrk="1" latinLnBrk="0" hangingPunct="1">
      <a:defRPr sz="961" kern="1200">
        <a:solidFill>
          <a:schemeClr val="tx1"/>
        </a:solidFill>
        <a:latin typeface="+mn-lt"/>
        <a:ea typeface="+mn-ea"/>
        <a:cs typeface="+mn-cs"/>
      </a:defRPr>
    </a:lvl6pPr>
    <a:lvl7pPr marL="2197852" algn="l" defTabSz="732617" rtl="0" eaLnBrk="1" latinLnBrk="0" hangingPunct="1">
      <a:defRPr sz="961" kern="1200">
        <a:solidFill>
          <a:schemeClr val="tx1"/>
        </a:solidFill>
        <a:latin typeface="+mn-lt"/>
        <a:ea typeface="+mn-ea"/>
        <a:cs typeface="+mn-cs"/>
      </a:defRPr>
    </a:lvl7pPr>
    <a:lvl8pPr marL="2564160" algn="l" defTabSz="732617" rtl="0" eaLnBrk="1" latinLnBrk="0" hangingPunct="1">
      <a:defRPr sz="961" kern="1200">
        <a:solidFill>
          <a:schemeClr val="tx1"/>
        </a:solidFill>
        <a:latin typeface="+mn-lt"/>
        <a:ea typeface="+mn-ea"/>
        <a:cs typeface="+mn-cs"/>
      </a:defRPr>
    </a:lvl8pPr>
    <a:lvl9pPr marL="2930469" algn="l" defTabSz="732617" rtl="0" eaLnBrk="1" latinLnBrk="0" hangingPunct="1">
      <a:defRPr sz="961"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pic>
        <p:nvPicPr>
          <p:cNvPr id="10" name="Picture 9">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80CB99EB-179F-1846-AB36-96678F0CDE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6200" y="204319"/>
            <a:ext cx="1163853" cy="536203"/>
          </a:xfrm>
          <a:prstGeom prst="rect">
            <a:avLst/>
          </a:prstGeom>
        </p:spPr>
      </p:pic>
      <p:sp>
        <p:nvSpPr>
          <p:cNvPr id="4" name="Title 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
        <p:nvSpPr>
          <p:cNvPr id="11" name="Text Placeholder 2">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374947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sp>
        <p:nvSpPr>
          <p:cNvPr id="11" name="Text Placeholder 2">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88F5AFBC-A3D6-D240-A3D6-91E3CC07694B}"/>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pic>
        <p:nvPicPr>
          <p:cNvPr id="5" name="Pictur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7096C586-57C6-CA4F-AFF1-7BC08931A4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6200" y="204319"/>
            <a:ext cx="1163853" cy="536203"/>
          </a:xfrm>
          <a:prstGeom prst="rect">
            <a:avLst/>
          </a:prstGeom>
        </p:spPr>
      </p:pic>
      <p:sp>
        <p:nvSpPr>
          <p:cNvPr id="6" name="Title 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27D432F5-3E5E-6148-9063-3D7B0C996F46}"/>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Tree>
    <p:extLst>
      <p:ext uri="{BB962C8B-B14F-4D97-AF65-F5344CB8AC3E}">
        <p14:creationId xmlns:p14="http://schemas.microsoft.com/office/powerpoint/2010/main" val="207450253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A">
    <p:spTree>
      <p:nvGrpSpPr>
        <p:cNvPr id="1" name=""/>
        <p:cNvGrpSpPr/>
        <p:nvPr/>
      </p:nvGrpSpPr>
      <p:grpSpPr>
        <a:xfrm>
          <a:off x="0" y="0"/>
          <a:ext cx="0" cy="0"/>
          <a:chOff x="0" y="0"/>
          <a:chExt cx="0" cy="0"/>
        </a:xfrm>
      </p:grpSpPr>
      <p:sp>
        <p:nvSpPr>
          <p:cNvPr id="2" name="Rectangle 1">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 Placeholder 2">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FF56AF8D-354B-A149-AD28-AE5D621C1232}"/>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FCDEFE32-443F-3A4F-BB88-B9AAD7441E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6200" y="204318"/>
            <a:ext cx="1163853" cy="536203"/>
          </a:xfrm>
          <a:prstGeom prst="rect">
            <a:avLst/>
          </a:prstGeom>
        </p:spPr>
      </p:pic>
      <p:sp>
        <p:nvSpPr>
          <p:cNvPr id="9" name="Title 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8D448C27-631B-7C4C-A0DA-B64686124CD2}"/>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spTree>
    <p:extLst>
      <p:ext uri="{BB962C8B-B14F-4D97-AF65-F5344CB8AC3E}">
        <p14:creationId xmlns:p14="http://schemas.microsoft.com/office/powerpoint/2010/main" val="222085336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2" name="Rectangle 1">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7" name="Text Placeholder 2">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75F31022-4F20-3744-AC82-9D6BB26E19C7}"/>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8" name="Title 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45FAEB55-E87A-B34E-AB73-3D05CA5309E4}"/>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pic>
        <p:nvPicPr>
          <p:cNvPr id="9" name="Picture 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FCDEFE32-443F-3A4F-BB88-B9AAD7441E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14373" y="200398"/>
            <a:ext cx="1413991" cy="474120"/>
          </a:xfrm>
          <a:prstGeom prst="rect">
            <a:avLst/>
          </a:prstGeom>
        </p:spPr>
      </p:pic>
    </p:spTree>
    <p:extLst>
      <p:ext uri="{BB962C8B-B14F-4D97-AF65-F5344CB8AC3E}">
        <p14:creationId xmlns:p14="http://schemas.microsoft.com/office/powerpoint/2010/main" val="340988256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6F5E4279-3A9A-C045-BF02-BB248C538DC0}"/>
              </a:ext>
            </a:extLst>
          </p:cNvPr>
          <p:cNvSpPr/>
          <p:nvPr userDrawn="1"/>
        </p:nvSpPr>
        <p:spPr>
          <a:xfrm>
            <a:off x="0" y="-1"/>
            <a:ext cx="9144000" cy="5143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3291111680"/>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854869"/>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1" r:id="rId3"/>
    <p:sldLayoutId id="2147483655" r:id="rId4"/>
    <p:sldLayoutId id="2147483652" r:id="rId5"/>
  </p:sldLayoutIdLst>
  <p:transition/>
  <p:txStyles>
    <p:titleStyle>
      <a:lvl1pPr algn="ctr" defTabSz="605150" rtl="0" eaLnBrk="1" latinLnBrk="0" hangingPunct="1">
        <a:spcBef>
          <a:spcPct val="0"/>
        </a:spcBef>
        <a:buNone/>
        <a:defRPr sz="2912" kern="1200">
          <a:solidFill>
            <a:schemeClr val="tx1"/>
          </a:solidFill>
          <a:latin typeface="+mj-lt"/>
          <a:ea typeface="+mj-ea"/>
          <a:cs typeface="+mj-cs"/>
        </a:defRPr>
      </a:lvl1pPr>
    </p:titleStyle>
    <p:bodyStyle>
      <a:lvl1pPr marL="226931" indent="-226931" algn="l" defTabSz="605150" rtl="0" eaLnBrk="1" latinLnBrk="0" hangingPunct="1">
        <a:spcBef>
          <a:spcPct val="20000"/>
        </a:spcBef>
        <a:buFont typeface="Arial" panose="020B0604020202020204" pitchFamily="34" charset="0"/>
        <a:buChar char="•"/>
        <a:defRPr sz="2118" kern="1200">
          <a:solidFill>
            <a:schemeClr val="tx1"/>
          </a:solidFill>
          <a:latin typeface="+mn-lt"/>
          <a:ea typeface="+mn-ea"/>
          <a:cs typeface="+mn-cs"/>
        </a:defRPr>
      </a:lvl1pPr>
      <a:lvl2pPr marL="491684" indent="-189109" algn="l" defTabSz="605150" rtl="0" eaLnBrk="1" latinLnBrk="0" hangingPunct="1">
        <a:spcBef>
          <a:spcPct val="20000"/>
        </a:spcBef>
        <a:buFont typeface="Arial" panose="020B0604020202020204" pitchFamily="34" charset="0"/>
        <a:buChar char="–"/>
        <a:defRPr sz="1853" kern="1200">
          <a:solidFill>
            <a:schemeClr val="tx1"/>
          </a:solidFill>
          <a:latin typeface="+mn-lt"/>
          <a:ea typeface="+mn-ea"/>
          <a:cs typeface="+mn-cs"/>
        </a:defRPr>
      </a:lvl2pPr>
      <a:lvl3pPr marL="756437" indent="-151287" algn="l" defTabSz="605150" rtl="0" eaLnBrk="1" latinLnBrk="0" hangingPunct="1">
        <a:spcBef>
          <a:spcPct val="20000"/>
        </a:spcBef>
        <a:buFont typeface="Arial" panose="020B0604020202020204" pitchFamily="34" charset="0"/>
        <a:buChar char="•"/>
        <a:defRPr sz="1588" kern="1200">
          <a:solidFill>
            <a:schemeClr val="tx1"/>
          </a:solidFill>
          <a:latin typeface="+mn-lt"/>
          <a:ea typeface="+mn-ea"/>
          <a:cs typeface="+mn-cs"/>
        </a:defRPr>
      </a:lvl3pPr>
      <a:lvl4pPr marL="10590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4pPr>
      <a:lvl5pPr marL="13615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5pPr>
      <a:lvl6pPr marL="166416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6pPr>
      <a:lvl7pPr marL="196673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7pPr>
      <a:lvl8pPr marL="22693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8pPr>
      <a:lvl9pPr marL="25718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9pPr>
    </p:bodyStyle>
    <p:otherStyle>
      <a:defPPr>
        <a:defRPr lang="en-US"/>
      </a:defPPr>
      <a:lvl1pPr marL="0" algn="l" defTabSz="605150" rtl="0" eaLnBrk="1" latinLnBrk="0" hangingPunct="1">
        <a:defRPr sz="1191" kern="1200">
          <a:solidFill>
            <a:schemeClr val="tx1"/>
          </a:solidFill>
          <a:latin typeface="+mn-lt"/>
          <a:ea typeface="+mn-ea"/>
          <a:cs typeface="+mn-cs"/>
        </a:defRPr>
      </a:lvl1pPr>
      <a:lvl2pPr marL="302575" algn="l" defTabSz="605150" rtl="0" eaLnBrk="1" latinLnBrk="0" hangingPunct="1">
        <a:defRPr sz="1191" kern="1200">
          <a:solidFill>
            <a:schemeClr val="tx1"/>
          </a:solidFill>
          <a:latin typeface="+mn-lt"/>
          <a:ea typeface="+mn-ea"/>
          <a:cs typeface="+mn-cs"/>
        </a:defRPr>
      </a:lvl2pPr>
      <a:lvl3pPr marL="605150" algn="l" defTabSz="605150" rtl="0" eaLnBrk="1" latinLnBrk="0" hangingPunct="1">
        <a:defRPr sz="1191" kern="1200">
          <a:solidFill>
            <a:schemeClr val="tx1"/>
          </a:solidFill>
          <a:latin typeface="+mn-lt"/>
          <a:ea typeface="+mn-ea"/>
          <a:cs typeface="+mn-cs"/>
        </a:defRPr>
      </a:lvl3pPr>
      <a:lvl4pPr marL="907725" algn="l" defTabSz="605150" rtl="0" eaLnBrk="1" latinLnBrk="0" hangingPunct="1">
        <a:defRPr sz="1191" kern="1200">
          <a:solidFill>
            <a:schemeClr val="tx1"/>
          </a:solidFill>
          <a:latin typeface="+mn-lt"/>
          <a:ea typeface="+mn-ea"/>
          <a:cs typeface="+mn-cs"/>
        </a:defRPr>
      </a:lvl4pPr>
      <a:lvl5pPr marL="1210300" algn="l" defTabSz="605150" rtl="0" eaLnBrk="1" latinLnBrk="0" hangingPunct="1">
        <a:defRPr sz="1191" kern="1200">
          <a:solidFill>
            <a:schemeClr val="tx1"/>
          </a:solidFill>
          <a:latin typeface="+mn-lt"/>
          <a:ea typeface="+mn-ea"/>
          <a:cs typeface="+mn-cs"/>
        </a:defRPr>
      </a:lvl5pPr>
      <a:lvl6pPr marL="1512875" algn="l" defTabSz="605150" rtl="0" eaLnBrk="1" latinLnBrk="0" hangingPunct="1">
        <a:defRPr sz="1191" kern="1200">
          <a:solidFill>
            <a:schemeClr val="tx1"/>
          </a:solidFill>
          <a:latin typeface="+mn-lt"/>
          <a:ea typeface="+mn-ea"/>
          <a:cs typeface="+mn-cs"/>
        </a:defRPr>
      </a:lvl6pPr>
      <a:lvl7pPr marL="1815450" algn="l" defTabSz="605150" rtl="0" eaLnBrk="1" latinLnBrk="0" hangingPunct="1">
        <a:defRPr sz="1191" kern="1200">
          <a:solidFill>
            <a:schemeClr val="tx1"/>
          </a:solidFill>
          <a:latin typeface="+mn-lt"/>
          <a:ea typeface="+mn-ea"/>
          <a:cs typeface="+mn-cs"/>
        </a:defRPr>
      </a:lvl7pPr>
      <a:lvl8pPr marL="2118025" algn="l" defTabSz="605150" rtl="0" eaLnBrk="1" latinLnBrk="0" hangingPunct="1">
        <a:defRPr sz="1191" kern="1200">
          <a:solidFill>
            <a:schemeClr val="tx1"/>
          </a:solidFill>
          <a:latin typeface="+mn-lt"/>
          <a:ea typeface="+mn-ea"/>
          <a:cs typeface="+mn-cs"/>
        </a:defRPr>
      </a:lvl8pPr>
      <a:lvl9pPr marL="2420600" algn="l" defTabSz="605150" rtl="0" eaLnBrk="1" latinLnBrk="0" hangingPunct="1">
        <a:defRPr sz="119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hyperlink" Target="https://www.advamed.org/issues/ethics-compliance/global-distributor-compliance-toolkit" TargetMode="Externa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DF0C554D-53AE-3C44-980F-5101FF36A10A}"/>
              </a:ext>
            </a:extLst>
          </p:cNvPr>
          <p:cNvPicPr>
            <a:picLocks noChangeAspect="1"/>
          </p:cNvPicPr>
          <p:nvPr/>
        </p:nvPicPr>
        <p:blipFill>
          <a:blip r:embed="rId3">
            <a:alphaModFix amt="8000"/>
            <a:extLst>
              <a:ext uri="{28A0092B-C50C-407E-A947-70E740481C1C}">
                <a14:useLocalDpi xmlns:a14="http://schemas.microsoft.com/office/drawing/2010/main" val="0"/>
              </a:ext>
            </a:extLst>
          </a:blip>
          <a:srcRect t="1225" b="1225"/>
          <a:stretch>
            <a:fillRect/>
          </a:stretch>
        </p:blipFill>
        <p:spPr>
          <a:xfrm rot="2700000">
            <a:off x="5166012" y="1320951"/>
            <a:ext cx="4913268" cy="4792893"/>
          </a:xfrm>
          <a:prstGeom prst="rect">
            <a:avLst/>
          </a:prstGeom>
        </p:spPr>
      </p:pic>
      <p:sp>
        <p:nvSpPr>
          <p:cNvPr id="7" name="Tit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a:solidFill>
                  <a:srgbClr val="1F366A"/>
                </a:solidFill>
                <a:effectLst/>
                <a:latin typeface="Arial"/>
                <a:ea typeface="Arial"/>
                <a:cs typeface="Arial"/>
              </a:rPr>
              <a:t>Çıkar Çatışmalarının Belirlenmesi</a:t>
            </a:r>
          </a:p>
        </p:txBody>
      </p:sp>
      <p:sp>
        <p:nvSpPr>
          <p:cNvPr id="9" name="TextBox 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A2C44AA8-93B2-5D44-9491-F0CE9E2D6310}"/>
              </a:ext>
            </a:extLst>
          </p:cNvPr>
          <p:cNvSpPr txBox="1"/>
          <p:nvPr/>
        </p:nvSpPr>
        <p:spPr>
          <a:xfrm>
            <a:off x="18143" y="656451"/>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pic>
        <p:nvPicPr>
          <p:cNvPr id="10" name="Picture 9">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E2BF95B0-4144-A848-B094-35FAF05BC3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00000">
            <a:off x="7086600" y="201168"/>
            <a:ext cx="544167" cy="544167"/>
          </a:xfrm>
          <a:prstGeom prst="rect">
            <a:avLst/>
          </a:prstGeom>
        </p:spPr>
      </p:pic>
      <p:sp>
        <p:nvSpPr>
          <p:cNvPr id="12" name="TextBox 11">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5DF2435E-392C-B247-8A85-D8BE09DC23F0}"/>
              </a:ext>
            </a:extLst>
          </p:cNvPr>
          <p:cNvSpPr txBox="1"/>
          <p:nvPr/>
        </p:nvSpPr>
        <p:spPr>
          <a:xfrm>
            <a:off x="381769" y="1504950"/>
            <a:ext cx="5192569" cy="3340100"/>
          </a:xfrm>
          <a:prstGeom prst="rect">
            <a:avLst/>
          </a:prstGeom>
          <a:noFill/>
        </p:spPr>
        <p:txBody>
          <a:bodyPr wrap="square" rtlCol="0">
            <a:spAutoFit/>
          </a:bodyPr>
          <a:lstStyle/>
          <a:p>
            <a:pPr>
              <a:spcAft>
                <a:spcPts val="400"/>
              </a:spcAft>
            </a:pPr>
            <a:r>
              <a:rPr lang="tr-TR" sz="2000" b="1" i="0" strike="noStrike" cap="none" spc="0" baseline="0" dirty="0">
                <a:solidFill>
                  <a:srgbClr val="006D6F"/>
                </a:solidFill>
                <a:effectLst/>
                <a:latin typeface="Arial"/>
                <a:ea typeface="Arial"/>
                <a:cs typeface="Arial"/>
              </a:rPr>
              <a:t>Eşiniz: 1. Kısım</a:t>
            </a:r>
          </a:p>
          <a:p>
            <a:pPr>
              <a:spcAft>
                <a:spcPts val="1000"/>
              </a:spcAft>
            </a:pPr>
            <a:r>
              <a:rPr lang="tr-TR" sz="1300" b="0" i="0" strike="noStrike" cap="none" spc="0" baseline="0" dirty="0">
                <a:solidFill>
                  <a:srgbClr val="181818"/>
                </a:solidFill>
                <a:effectLst/>
                <a:latin typeface="Arial"/>
                <a:ea typeface="Arial"/>
                <a:cs typeface="Arial"/>
              </a:rPr>
              <a:t>Eşiniz, bir hastanede </a:t>
            </a:r>
            <a:r>
              <a:rPr lang="tr-TR" sz="1300" dirty="0">
                <a:solidFill>
                  <a:srgbClr val="181818"/>
                </a:solidFill>
              </a:rPr>
              <a:t>Sağlık Meslek </a:t>
            </a:r>
            <a:r>
              <a:rPr lang="tr-TR" sz="1300" b="0" i="0" strike="noStrike" cap="none" spc="0" baseline="0" dirty="0">
                <a:solidFill>
                  <a:srgbClr val="181818"/>
                </a:solidFill>
                <a:effectLst/>
                <a:latin typeface="Arial"/>
                <a:ea typeface="Arial"/>
                <a:cs typeface="Arial"/>
              </a:rPr>
              <a:t>Mensubu (SMM) olarak çalışıyor ve belli satın alma kararlarını verme yetkisine sahip. Şirketiniz, bu hastaneye ürün satmaya çalışıyor. </a:t>
            </a:r>
            <a:r>
              <a:rPr sz="1300" dirty="0"/>
              <a:t/>
            </a:r>
            <a:br>
              <a:rPr sz="1300" dirty="0"/>
            </a:br>
            <a:r>
              <a:rPr lang="tr-TR" sz="1300" b="1" i="0" u="sng" strike="noStrike" cap="none" spc="0" baseline="0" dirty="0">
                <a:solidFill>
                  <a:srgbClr val="1F366A"/>
                </a:solidFill>
                <a:effectLst/>
                <a:uFill>
                  <a:solidFill>
                    <a:srgbClr val="71B1A2"/>
                  </a:solidFill>
                </a:uFill>
                <a:latin typeface="Arial"/>
                <a:ea typeface="Arial"/>
                <a:cs typeface="Arial"/>
              </a:rPr>
              <a:t>Tüm potansiyel çıkar çatışmalarından kaçınmak için hangi adımları atmanız gerekir?</a:t>
            </a:r>
          </a:p>
          <a:p>
            <a:pPr marL="342900" indent="-342900">
              <a:spcAft>
                <a:spcPts val="500"/>
              </a:spcAft>
              <a:buClr>
                <a:schemeClr val="accent2"/>
              </a:buClr>
              <a:buFont typeface="+mj-lt"/>
              <a:buAutoNum type="alphaUcPeriod"/>
            </a:pPr>
            <a:r>
              <a:rPr lang="tr-TR" sz="1300" b="0" i="0" strike="noStrike" cap="none" spc="0" baseline="0" dirty="0">
                <a:solidFill>
                  <a:srgbClr val="181818"/>
                </a:solidFill>
                <a:effectLst/>
                <a:latin typeface="Arial"/>
                <a:ea typeface="Arial"/>
                <a:cs typeface="Arial"/>
              </a:rPr>
              <a:t>Yukarıdaki durumu, tedarikçinizdeki ilgili kişiye önceden açıklamak. </a:t>
            </a:r>
          </a:p>
          <a:p>
            <a:pPr marL="342900" indent="-342900">
              <a:spcAft>
                <a:spcPts val="500"/>
              </a:spcAft>
              <a:buClr>
                <a:schemeClr val="accent2"/>
              </a:buClr>
              <a:buFont typeface="+mj-lt"/>
              <a:buAutoNum type="alphaUcPeriod"/>
            </a:pPr>
            <a:r>
              <a:rPr lang="tr-TR" sz="1300" b="0" i="0" strike="noStrike" cap="none" spc="0" baseline="0" dirty="0">
                <a:solidFill>
                  <a:srgbClr val="181818"/>
                </a:solidFill>
                <a:effectLst/>
                <a:latin typeface="Arial"/>
                <a:ea typeface="Arial"/>
                <a:cs typeface="Arial"/>
              </a:rPr>
              <a:t>Bu durumun olası bir çıkar çatışması olup olmadığından emin değilseniz daha fazla bilgi için </a:t>
            </a:r>
            <a:r>
              <a:rPr lang="tr-TR" sz="1300" b="1" i="0" strike="noStrike" cap="none" spc="0" baseline="0" dirty="0">
                <a:solidFill>
                  <a:srgbClr val="181818"/>
                </a:solidFill>
                <a:effectLst/>
                <a:latin typeface="Arial"/>
                <a:ea typeface="Arial"/>
                <a:cs typeface="Arial"/>
              </a:rPr>
              <a:t>[uyum sorumlusunu/bilgi kaynağını girin] </a:t>
            </a:r>
            <a:r>
              <a:rPr lang="tr-TR" sz="1300" b="0" i="0" strike="noStrike" cap="none" spc="0" baseline="0" dirty="0">
                <a:solidFill>
                  <a:srgbClr val="181818"/>
                </a:solidFill>
                <a:effectLst/>
                <a:latin typeface="Arial"/>
                <a:ea typeface="Arial"/>
                <a:cs typeface="Arial"/>
              </a:rPr>
              <a:t>ile temas kurmak.</a:t>
            </a:r>
          </a:p>
          <a:p>
            <a:pPr marL="342900" indent="-342900">
              <a:spcAft>
                <a:spcPts val="500"/>
              </a:spcAft>
              <a:buClr>
                <a:schemeClr val="accent2"/>
              </a:buClr>
              <a:buFont typeface="+mj-lt"/>
              <a:buAutoNum type="alphaUcPeriod"/>
            </a:pPr>
            <a:r>
              <a:rPr lang="tr-TR" sz="1300" b="0" i="0" strike="noStrike" cap="none" spc="0" baseline="0" dirty="0">
                <a:solidFill>
                  <a:srgbClr val="181818"/>
                </a:solidFill>
                <a:effectLst/>
                <a:latin typeface="Arial"/>
                <a:ea typeface="Arial"/>
                <a:cs typeface="Arial"/>
              </a:rPr>
              <a:t>Bu durumu şirketiniz nezdinde ele almadan o hastaneye ürün satmaktan veya ürün tanıtmaktan kaçınmak. </a:t>
            </a:r>
          </a:p>
          <a:p>
            <a:pPr marL="342900" indent="-342900">
              <a:buClr>
                <a:schemeClr val="accent2"/>
              </a:buClr>
              <a:buFont typeface="+mj-lt"/>
              <a:buAutoNum type="alphaUcPeriod"/>
            </a:pPr>
            <a:r>
              <a:rPr lang="tr-TR" sz="1300" b="0" i="0" strike="noStrike" cap="none" spc="0" baseline="0" dirty="0">
                <a:solidFill>
                  <a:srgbClr val="181818"/>
                </a:solidFill>
                <a:effectLst/>
                <a:latin typeface="Arial"/>
                <a:ea typeface="Arial"/>
                <a:cs typeface="Arial"/>
              </a:rPr>
              <a:t>Yukarıdakilerin hepsi.</a:t>
            </a:r>
          </a:p>
        </p:txBody>
      </p:sp>
      <p:sp>
        <p:nvSpPr>
          <p:cNvPr id="8" name="TextBox 7">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C8C6289D-3008-44C2-BC70-61F746115304}"/>
              </a:ext>
            </a:extLst>
          </p:cNvPr>
          <p:cNvSpPr txBox="1"/>
          <p:nvPr/>
        </p:nvSpPr>
        <p:spPr>
          <a:xfrm>
            <a:off x="80682" y="51274"/>
            <a:ext cx="6701118" cy="594360"/>
          </a:xfrm>
          <a:prstGeom prst="rect">
            <a:avLst/>
          </a:prstGeom>
          <a:noFill/>
        </p:spPr>
        <p:txBody>
          <a:bodyPr wrap="square">
            <a:spAutoFit/>
          </a:bodyPr>
          <a:lstStyle/>
          <a:p>
            <a:pPr lvl="0"/>
            <a:r>
              <a:rPr lang="tr-TR" sz="1100" b="1" i="0" strike="noStrike" cap="none" spc="0" baseline="0" dirty="0" smtClean="0">
                <a:solidFill>
                  <a:srgbClr val="FF0000"/>
                </a:solidFill>
                <a:effectLst/>
                <a:latin typeface="Lato"/>
                <a:ea typeface="Lato"/>
                <a:cs typeface="Lato"/>
              </a:rPr>
              <a:t>Sorumluluk Reddi</a:t>
            </a:r>
            <a:r>
              <a:rPr lang="tr-TR" sz="1100" b="0" i="0" strike="noStrike" cap="none" spc="0" baseline="0" dirty="0" smtClean="0">
                <a:solidFill>
                  <a:srgbClr val="FF0000"/>
                </a:solidFill>
                <a:effectLst/>
                <a:latin typeface="Lato"/>
                <a:ea typeface="Lato"/>
                <a:cs typeface="Lato"/>
              </a:rPr>
              <a:t>: </a:t>
            </a:r>
            <a:r>
              <a:rPr lang="tr-TR" sz="1100" b="1" i="0" strike="noStrike" cap="none" spc="0" baseline="0" dirty="0" smtClean="0">
                <a:solidFill>
                  <a:srgbClr val="313537"/>
                </a:solidFill>
                <a:effectLst/>
                <a:latin typeface="Lato"/>
                <a:ea typeface="Lato"/>
                <a:cs typeface="Lato"/>
              </a:rPr>
              <a:t>Lütfen, bu belgenin Advanced Medical Technology Association® (AdvaMed®)  web sitesinde bulunan “Küresel Distribütör Uyum Araç Setinden” alındığını unutmayın: </a:t>
            </a:r>
            <a:r>
              <a:rPr lang="en-US" sz="1100" u="sng" dirty="0">
                <a:solidFill>
                  <a:srgbClr val="313537"/>
                </a:solidFill>
                <a:latin typeface="Lato"/>
                <a:ea typeface="Calibri" panose="020F0502020204030204" pitchFamily="34" charset="0"/>
                <a:hlinkClick r:id="rId5"/>
              </a:rPr>
              <a:t>https://www.advamed.org/issues/ethics-compliance/global-distributor-compliance-toolkit</a:t>
            </a:r>
            <a:r>
              <a:rPr lang="en-US" sz="1100" dirty="0">
                <a:solidFill>
                  <a:srgbClr val="313537"/>
                </a:solidFill>
                <a:latin typeface="Lato"/>
                <a:ea typeface="Calibri" panose="020F0502020204030204" pitchFamily="34" charset="0"/>
              </a:rPr>
              <a:t> </a:t>
            </a:r>
            <a:endParaRPr lang="en-US" sz="1000" dirty="0">
              <a:solidFill>
                <a:srgbClr val="7D7D7D"/>
              </a:solidFill>
              <a:latin typeface="Calibri" panose="020F0502020204030204" pitchFamily="34" charset="0"/>
              <a:ea typeface="Calibri" panose="020F0502020204030204" pitchFamily="34" charset="0"/>
            </a:endParaRPr>
          </a:p>
        </p:txBody>
      </p:sp>
    </p:spTree>
    <p:custDataLst>
      <p:tags r:id="rId1"/>
    </p:custDataLst>
    <p:extLst>
      <p:ext uri="{BB962C8B-B14F-4D97-AF65-F5344CB8AC3E}">
        <p14:creationId xmlns:p14="http://schemas.microsoft.com/office/powerpoint/2010/main" val="52159935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a:solidFill>
                  <a:srgbClr val="1F366A"/>
                </a:solidFill>
                <a:effectLst/>
                <a:latin typeface="Arial"/>
                <a:ea typeface="Arial"/>
                <a:cs typeface="Arial"/>
              </a:rPr>
              <a:t>Çıkar Çatışmalarının Belirlenmesi</a:t>
            </a:r>
          </a:p>
        </p:txBody>
      </p:sp>
      <p:sp>
        <p:nvSpPr>
          <p:cNvPr id="9" name="TextBox 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pic>
        <p:nvPicPr>
          <p:cNvPr id="10" name="Picture 9">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700000">
            <a:off x="7086600" y="201168"/>
            <a:ext cx="544167" cy="544167"/>
          </a:xfrm>
          <a:prstGeom prst="rect">
            <a:avLst/>
          </a:prstGeom>
        </p:spPr>
      </p:pic>
      <p:sp>
        <p:nvSpPr>
          <p:cNvPr id="12" name="TextBox 11">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5DF2435E-392C-B247-8A85-D8BE09DC23F0}"/>
              </a:ext>
            </a:extLst>
          </p:cNvPr>
          <p:cNvSpPr txBox="1"/>
          <p:nvPr/>
        </p:nvSpPr>
        <p:spPr>
          <a:xfrm>
            <a:off x="381769" y="1504950"/>
            <a:ext cx="5192569" cy="3340100"/>
          </a:xfrm>
          <a:prstGeom prst="rect">
            <a:avLst/>
          </a:prstGeom>
          <a:noFill/>
        </p:spPr>
        <p:txBody>
          <a:bodyPr wrap="square" rtlCol="0">
            <a:spAutoFit/>
          </a:bodyPr>
          <a:lstStyle/>
          <a:p>
            <a:pPr>
              <a:spcAft>
                <a:spcPts val="400"/>
              </a:spcAft>
            </a:pPr>
            <a:r>
              <a:rPr lang="tr-TR" sz="2000" b="1" i="0" strike="noStrike" cap="none" spc="0" baseline="0" dirty="0">
                <a:solidFill>
                  <a:srgbClr val="006D6F"/>
                </a:solidFill>
                <a:effectLst/>
                <a:latin typeface="Arial"/>
                <a:ea typeface="Arial"/>
                <a:cs typeface="Arial"/>
              </a:rPr>
              <a:t>Eşiniz: 2. Kısım</a:t>
            </a:r>
          </a:p>
          <a:p>
            <a:pPr>
              <a:spcAft>
                <a:spcPts val="1000"/>
              </a:spcAft>
            </a:pPr>
            <a:r>
              <a:rPr lang="tr-TR" sz="1300" b="0" i="0" strike="noStrike" cap="none" spc="0" baseline="0" dirty="0">
                <a:solidFill>
                  <a:srgbClr val="181818"/>
                </a:solidFill>
                <a:effectLst/>
                <a:latin typeface="Arial"/>
                <a:ea typeface="Arial"/>
                <a:cs typeface="Arial"/>
              </a:rPr>
              <a:t>Eşiniz, bir hastanede </a:t>
            </a:r>
            <a:r>
              <a:rPr lang="tr-TR" sz="1300" dirty="0">
                <a:solidFill>
                  <a:srgbClr val="181818"/>
                </a:solidFill>
              </a:rPr>
              <a:t>Sağlık Meslek </a:t>
            </a:r>
            <a:r>
              <a:rPr lang="tr-TR" sz="1300" b="0" i="0" strike="noStrike" cap="none" spc="0" baseline="0" dirty="0">
                <a:solidFill>
                  <a:srgbClr val="181818"/>
                </a:solidFill>
                <a:effectLst/>
                <a:latin typeface="Arial"/>
                <a:ea typeface="Arial"/>
                <a:cs typeface="Arial"/>
              </a:rPr>
              <a:t>Mensubu (SMM) olarak çalışıyor ve belli satın alma kararlarını verme yetkisine sahip. Şirketiniz, bu hastaneye ürün satmaya çalışıyor. </a:t>
            </a:r>
            <a:r>
              <a:rPr sz="1300" dirty="0"/>
              <a:t/>
            </a:r>
            <a:br>
              <a:rPr sz="1300" dirty="0"/>
            </a:br>
            <a:r>
              <a:rPr lang="tr-TR" sz="1300" b="1" i="0" u="sng" strike="noStrike" cap="none" spc="0" baseline="0" dirty="0">
                <a:solidFill>
                  <a:srgbClr val="1F366A"/>
                </a:solidFill>
                <a:effectLst/>
                <a:uFill>
                  <a:solidFill>
                    <a:srgbClr val="71B1A2"/>
                  </a:solidFill>
                </a:uFill>
                <a:latin typeface="Arial"/>
                <a:ea typeface="Arial"/>
                <a:cs typeface="Arial"/>
              </a:rPr>
              <a:t>Tüm potansiyel çıkar çatışmalarından kaçınmak için hangi adımları atmanız gerekir?</a:t>
            </a:r>
          </a:p>
          <a:p>
            <a:pPr marL="342900" indent="-342900">
              <a:spcAft>
                <a:spcPts val="500"/>
              </a:spcAft>
              <a:buClr>
                <a:schemeClr val="accent2"/>
              </a:buClr>
              <a:buFont typeface="+mj-lt"/>
              <a:buAutoNum type="alphaUcPeriod"/>
            </a:pPr>
            <a:r>
              <a:rPr lang="tr-TR" sz="1300" b="0" i="0" strike="noStrike" cap="none" spc="0" baseline="0" dirty="0">
                <a:solidFill>
                  <a:srgbClr val="181818"/>
                </a:solidFill>
                <a:effectLst/>
                <a:latin typeface="Arial"/>
                <a:ea typeface="Arial"/>
                <a:cs typeface="Arial"/>
              </a:rPr>
              <a:t>Yukarıdaki durumu, tedarikçinizdeki ilgili kişiye önceden açıklamak. </a:t>
            </a:r>
          </a:p>
          <a:p>
            <a:pPr marL="342900" indent="-342900">
              <a:spcAft>
                <a:spcPts val="500"/>
              </a:spcAft>
              <a:buClr>
                <a:schemeClr val="accent2"/>
              </a:buClr>
              <a:buFont typeface="+mj-lt"/>
              <a:buAutoNum type="alphaUcPeriod"/>
            </a:pPr>
            <a:r>
              <a:rPr lang="tr-TR" sz="1300" b="0" i="0" strike="noStrike" cap="none" spc="0" baseline="0" dirty="0">
                <a:solidFill>
                  <a:srgbClr val="181818"/>
                </a:solidFill>
                <a:effectLst/>
                <a:latin typeface="Arial"/>
                <a:ea typeface="Arial"/>
                <a:cs typeface="Arial"/>
              </a:rPr>
              <a:t>Bu durumun olası bir çıkar çatışması olup olmadığından emin değilseniz daha fazla bilgi için </a:t>
            </a:r>
            <a:r>
              <a:rPr lang="tr-TR" sz="1300" b="1" i="0" strike="noStrike" cap="none" spc="0" baseline="0" dirty="0">
                <a:solidFill>
                  <a:srgbClr val="181818"/>
                </a:solidFill>
                <a:effectLst/>
                <a:latin typeface="Arial"/>
                <a:ea typeface="Arial"/>
                <a:cs typeface="Arial"/>
              </a:rPr>
              <a:t>[uyum sorumlusunu/bilgi kaynağını girin] </a:t>
            </a:r>
            <a:r>
              <a:rPr lang="tr-TR" sz="1300" b="0" i="0" strike="noStrike" cap="none" spc="0" baseline="0" dirty="0">
                <a:solidFill>
                  <a:srgbClr val="181818"/>
                </a:solidFill>
                <a:effectLst/>
                <a:latin typeface="Arial"/>
                <a:ea typeface="Arial"/>
                <a:cs typeface="Arial"/>
              </a:rPr>
              <a:t>ile temas kurmak.</a:t>
            </a:r>
          </a:p>
          <a:p>
            <a:pPr marL="342900" indent="-342900">
              <a:spcAft>
                <a:spcPts val="500"/>
              </a:spcAft>
              <a:buClr>
                <a:schemeClr val="accent2"/>
              </a:buClr>
              <a:buFont typeface="+mj-lt"/>
              <a:buAutoNum type="alphaUcPeriod"/>
            </a:pPr>
            <a:r>
              <a:rPr lang="tr-TR" sz="1300" b="0" i="0" strike="noStrike" cap="none" spc="0" baseline="0" dirty="0">
                <a:solidFill>
                  <a:srgbClr val="181818"/>
                </a:solidFill>
                <a:effectLst/>
                <a:latin typeface="Arial"/>
                <a:ea typeface="Arial"/>
                <a:cs typeface="Arial"/>
              </a:rPr>
              <a:t>Bu durumu şirketiniz nezdinde ele almadan o hastaneye ürün satmaktan veya ürün tanıtmaktan kaçınmak. </a:t>
            </a:r>
          </a:p>
          <a:p>
            <a:pPr marL="342900" indent="-342900">
              <a:buClr>
                <a:schemeClr val="accent2"/>
              </a:buClr>
              <a:buFont typeface="+mj-lt"/>
              <a:buAutoNum type="alphaUcPeriod"/>
            </a:pPr>
            <a:r>
              <a:rPr lang="tr-TR" sz="1300" b="0" i="0" strike="noStrike" cap="none" spc="0" baseline="0" dirty="0">
                <a:solidFill>
                  <a:srgbClr val="181818"/>
                </a:solidFill>
                <a:effectLst/>
                <a:latin typeface="Arial"/>
                <a:ea typeface="Arial"/>
                <a:cs typeface="Arial"/>
              </a:rPr>
              <a:t>Yukarıdakilerin hepsi.</a:t>
            </a:r>
          </a:p>
        </p:txBody>
      </p:sp>
      <p:sp>
        <p:nvSpPr>
          <p:cNvPr id="8" name="Rectangle 7">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B8635268-7397-304C-9725-A7570DA96DBB}"/>
              </a:ext>
            </a:extLst>
          </p:cNvPr>
          <p:cNvSpPr/>
          <p:nvPr/>
        </p:nvSpPr>
        <p:spPr>
          <a:xfrm>
            <a:off x="5702776" y="1581150"/>
            <a:ext cx="3025588"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3" name="TextBox 12">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1720EBBC-C7A8-AB4E-AB84-1654E77A3BE1}"/>
              </a:ext>
            </a:extLst>
          </p:cNvPr>
          <p:cNvSpPr txBox="1"/>
          <p:nvPr/>
        </p:nvSpPr>
        <p:spPr>
          <a:xfrm>
            <a:off x="5954909" y="1761100"/>
            <a:ext cx="2633246" cy="2626360"/>
          </a:xfrm>
          <a:prstGeom prst="rect">
            <a:avLst/>
          </a:prstGeom>
          <a:noFill/>
        </p:spPr>
        <p:txBody>
          <a:bodyPr wrap="square" rtlCol="0">
            <a:spAutoFit/>
          </a:bodyPr>
          <a:lstStyle/>
          <a:p>
            <a:pPr>
              <a:spcAft>
                <a:spcPts val="1000"/>
              </a:spcAft>
            </a:pPr>
            <a:r>
              <a:rPr lang="tr-TR" sz="1500" b="1" i="0" strike="noStrike" cap="none" spc="0" baseline="0">
                <a:solidFill>
                  <a:srgbClr val="FFFFFF"/>
                </a:solidFill>
                <a:effectLst/>
                <a:latin typeface="Arial"/>
                <a:ea typeface="Arial"/>
                <a:cs typeface="Arial"/>
              </a:rPr>
              <a:t>Doğru yanıt D seçeneğidir.</a:t>
            </a:r>
            <a:endParaRPr lang="en-US">
              <a:solidFill>
                <a:srgbClr val="FFFFFF"/>
              </a:solidFill>
            </a:endParaRPr>
          </a:p>
          <a:p>
            <a:r>
              <a:rPr lang="tr-TR" sz="1300" b="0" i="0" strike="noStrike" cap="none" spc="0" baseline="0">
                <a:solidFill>
                  <a:srgbClr val="FFFFFF"/>
                </a:solidFill>
                <a:effectLst/>
                <a:latin typeface="Arial"/>
                <a:ea typeface="Arial"/>
                <a:cs typeface="Arial"/>
              </a:rPr>
              <a:t>Bu, kişisel çıkarlarınızla Şirketinizin ve İş Ortaklarınızın çıkarları arasındaki bir çıkar çatışmasıdır. Olası tüm çıkar çatışmalarını önceden açıklamanız gerekir. Bir çıkar çatışması olup olmadığından emin değilseniz soru sormak veya rehberlik almak için her zaman [şirketteki ilgili kişiyi girin] ile temas kurabilirsiniz. </a:t>
            </a:r>
          </a:p>
        </p:txBody>
      </p:sp>
    </p:spTree>
    <p:custDataLst>
      <p:tags r:id="rId1"/>
    </p:custDataLst>
    <p:extLst>
      <p:ext uri="{BB962C8B-B14F-4D97-AF65-F5344CB8AC3E}">
        <p14:creationId xmlns:p14="http://schemas.microsoft.com/office/powerpoint/2010/main" val="155653107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a:solidFill>
                  <a:srgbClr val="1F366A"/>
                </a:solidFill>
                <a:effectLst/>
                <a:latin typeface="Arial"/>
                <a:ea typeface="Arial"/>
                <a:cs typeface="Arial"/>
              </a:rPr>
              <a:t>Çıkar Çatışmalarının Belirlenmesi</a:t>
            </a:r>
          </a:p>
        </p:txBody>
      </p:sp>
      <p:sp>
        <p:nvSpPr>
          <p:cNvPr id="9" name="TextBox 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pic>
        <p:nvPicPr>
          <p:cNvPr id="10" name="Picture 9">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700000">
            <a:off x="7086600" y="201168"/>
            <a:ext cx="544167" cy="544167"/>
          </a:xfrm>
          <a:prstGeom prst="rect">
            <a:avLst/>
          </a:prstGeom>
        </p:spPr>
      </p:pic>
      <p:sp>
        <p:nvSpPr>
          <p:cNvPr id="12" name="TextBox 11">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5DF2435E-392C-B247-8A85-D8BE09DC23F0}"/>
              </a:ext>
            </a:extLst>
          </p:cNvPr>
          <p:cNvSpPr txBox="1"/>
          <p:nvPr/>
        </p:nvSpPr>
        <p:spPr>
          <a:xfrm>
            <a:off x="381769" y="1504950"/>
            <a:ext cx="4495031" cy="2943860"/>
          </a:xfrm>
          <a:prstGeom prst="rect">
            <a:avLst/>
          </a:prstGeom>
          <a:noFill/>
        </p:spPr>
        <p:txBody>
          <a:bodyPr wrap="square" rtlCol="0">
            <a:spAutoFit/>
          </a:bodyPr>
          <a:lstStyle/>
          <a:p>
            <a:pPr>
              <a:spcAft>
                <a:spcPts val="400"/>
              </a:spcAft>
            </a:pPr>
            <a:r>
              <a:rPr lang="tr-TR" sz="2000" b="1" i="0" strike="noStrike" cap="none" spc="0" baseline="0" dirty="0">
                <a:solidFill>
                  <a:srgbClr val="006D6F"/>
                </a:solidFill>
                <a:effectLst/>
                <a:latin typeface="Arial"/>
                <a:ea typeface="Arial"/>
                <a:cs typeface="Arial"/>
              </a:rPr>
              <a:t>Yeni Satış Temsilcisi: 1. Kısım</a:t>
            </a:r>
          </a:p>
          <a:p>
            <a:pPr marL="285750" indent="-285750">
              <a:spcAft>
                <a:spcPts val="500"/>
              </a:spcAft>
              <a:buClr>
                <a:schemeClr val="accent2"/>
              </a:buClr>
              <a:buFont typeface="Arial" panose="020B0604020202020204" pitchFamily="34" charset="0"/>
              <a:buChar char="•"/>
            </a:pPr>
            <a:r>
              <a:rPr lang="tr-TR" sz="1300" b="0" i="0" strike="noStrike" cap="none" spc="0" baseline="0" dirty="0">
                <a:solidFill>
                  <a:srgbClr val="181818"/>
                </a:solidFill>
                <a:effectLst/>
                <a:latin typeface="Arial"/>
                <a:ea typeface="Arial"/>
                <a:cs typeface="Arial"/>
              </a:rPr>
              <a:t>Yeni bir satış temsilcisi almayı düşünüyorsunuz ama bunun şirketiniz için gerekli olup olmadığına henüz karar veremediniz.</a:t>
            </a:r>
          </a:p>
          <a:p>
            <a:pPr marL="285750" indent="-285750">
              <a:spcAft>
                <a:spcPts val="500"/>
              </a:spcAft>
              <a:buClr>
                <a:schemeClr val="accent2"/>
              </a:buClr>
              <a:buFont typeface="Arial" panose="020B0604020202020204" pitchFamily="34" charset="0"/>
              <a:buChar char="•"/>
            </a:pPr>
            <a:r>
              <a:rPr lang="tr-TR" sz="1300" b="0" i="0" strike="noStrike" cap="none" spc="0" baseline="0" dirty="0">
                <a:solidFill>
                  <a:srgbClr val="181818"/>
                </a:solidFill>
                <a:effectLst/>
                <a:latin typeface="Arial"/>
                <a:ea typeface="Arial"/>
                <a:cs typeface="Arial"/>
              </a:rPr>
              <a:t>Henüz kararsız durumdayken, aynı zamanda önemli bir müşteriniz olan tanınmış bir </a:t>
            </a:r>
            <a:r>
              <a:rPr lang="tr-TR" sz="1300" dirty="0">
                <a:solidFill>
                  <a:srgbClr val="181818"/>
                </a:solidFill>
              </a:rPr>
              <a:t>sağlık meslek </a:t>
            </a:r>
            <a:r>
              <a:rPr lang="tr-TR" sz="1300" b="0" i="0" strike="noStrike" cap="none" spc="0" baseline="0" dirty="0">
                <a:solidFill>
                  <a:srgbClr val="181818"/>
                </a:solidFill>
                <a:effectLst/>
                <a:latin typeface="Arial"/>
                <a:ea typeface="Arial"/>
                <a:cs typeface="Arial"/>
              </a:rPr>
              <a:t>mensubundan bir telefon geliyor.</a:t>
            </a:r>
          </a:p>
          <a:p>
            <a:pPr marL="285750" indent="-285750">
              <a:spcAft>
                <a:spcPts val="500"/>
              </a:spcAft>
              <a:buClr>
                <a:schemeClr val="accent2"/>
              </a:buClr>
              <a:buFont typeface="Arial" panose="020B0604020202020204" pitchFamily="34" charset="0"/>
              <a:buChar char="•"/>
            </a:pPr>
            <a:r>
              <a:rPr lang="tr-TR" sz="1300" b="0" i="0" strike="noStrike" cap="none" spc="0" baseline="0" dirty="0">
                <a:solidFill>
                  <a:srgbClr val="181818"/>
                </a:solidFill>
                <a:effectLst/>
                <a:latin typeface="Arial"/>
                <a:ea typeface="Arial"/>
                <a:cs typeface="Arial"/>
              </a:rPr>
              <a:t>Size oğlunun tıp fakültesinden mezun olduğunu ve şirketiniz için çok faydalı olabileceğini söylüyor.</a:t>
            </a:r>
          </a:p>
          <a:p>
            <a:pPr marL="285750" indent="-285750">
              <a:spcAft>
                <a:spcPts val="1000"/>
              </a:spcAft>
              <a:buClr>
                <a:schemeClr val="accent2"/>
              </a:buClr>
              <a:buFont typeface="Arial" panose="020B0604020202020204" pitchFamily="34" charset="0"/>
              <a:buChar char="•"/>
            </a:pPr>
            <a:r>
              <a:rPr lang="tr-TR" sz="1300" b="0" i="0" strike="noStrike" cap="none" spc="0" baseline="0" dirty="0">
                <a:solidFill>
                  <a:srgbClr val="181818"/>
                </a:solidFill>
                <a:effectLst/>
                <a:latin typeface="Arial"/>
                <a:ea typeface="Arial"/>
                <a:cs typeface="Arial"/>
              </a:rPr>
              <a:t>Oğluyla mülakat yapmayı kabul ediyorsunuz ve bu görev için ideal bir aday olmadığını görüyorsunuz.</a:t>
            </a:r>
          </a:p>
          <a:p>
            <a:pPr>
              <a:spcAft>
                <a:spcPts val="400"/>
              </a:spcAft>
            </a:pPr>
            <a:r>
              <a:rPr lang="tr-TR" sz="1300" b="1" i="0" u="sng" strike="noStrike" cap="none" spc="0" baseline="0" dirty="0">
                <a:solidFill>
                  <a:srgbClr val="1F366A"/>
                </a:solidFill>
                <a:effectLst/>
                <a:uFill>
                  <a:solidFill>
                    <a:srgbClr val="71B1A2"/>
                  </a:solidFill>
                </a:uFill>
                <a:latin typeface="Arial"/>
                <a:ea typeface="Arial"/>
                <a:cs typeface="Arial"/>
              </a:rPr>
              <a:t>Onu işe almalı mısınız?</a:t>
            </a:r>
            <a:endParaRPr lang="en-US" sz="1300" b="1" u="sng" dirty="0">
              <a:solidFill>
                <a:schemeClr val="accent1"/>
              </a:solidFill>
              <a:uFill>
                <a:solidFill>
                  <a:schemeClr val="accent3"/>
                </a:solidFill>
              </a:uFill>
            </a:endParaRPr>
          </a:p>
        </p:txBody>
      </p:sp>
      <p:pic>
        <p:nvPicPr>
          <p:cNvPr id="13" name="Picture 12">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DA28F15B-3408-ED41-9816-79ECFA2B7B66}"/>
              </a:ext>
            </a:extLst>
          </p:cNvPr>
          <p:cNvPicPr>
            <a:picLocks noChangeAspect="1"/>
          </p:cNvPicPr>
          <p:nvPr/>
        </p:nvPicPr>
        <p:blipFill>
          <a:blip r:embed="rId4">
            <a:alphaModFix amt="8000"/>
            <a:extLst>
              <a:ext uri="{28A0092B-C50C-407E-A947-70E740481C1C}">
                <a14:useLocalDpi xmlns:a14="http://schemas.microsoft.com/office/drawing/2010/main" val="0"/>
              </a:ext>
            </a:extLst>
          </a:blip>
          <a:srcRect t="1225" b="1225"/>
          <a:stretch>
            <a:fillRect/>
          </a:stretch>
        </p:blipFill>
        <p:spPr>
          <a:xfrm rot="2700000">
            <a:off x="5166012" y="1320951"/>
            <a:ext cx="4913268" cy="4792893"/>
          </a:xfrm>
          <a:prstGeom prst="rect">
            <a:avLst/>
          </a:prstGeom>
        </p:spPr>
      </p:pic>
    </p:spTree>
    <p:custDataLst>
      <p:tags r:id="rId1"/>
    </p:custDataLst>
    <p:extLst>
      <p:ext uri="{BB962C8B-B14F-4D97-AF65-F5344CB8AC3E}">
        <p14:creationId xmlns:p14="http://schemas.microsoft.com/office/powerpoint/2010/main" val="356511352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a:solidFill>
                  <a:srgbClr val="1F366A"/>
                </a:solidFill>
                <a:effectLst/>
                <a:latin typeface="Arial"/>
                <a:ea typeface="Arial"/>
                <a:cs typeface="Arial"/>
              </a:rPr>
              <a:t>Çıkar Çatışmalarının Belirlenmesi</a:t>
            </a:r>
          </a:p>
        </p:txBody>
      </p:sp>
      <p:sp>
        <p:nvSpPr>
          <p:cNvPr id="9" name="TextBox 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pic>
        <p:nvPicPr>
          <p:cNvPr id="10" name="Picture 9">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700000">
            <a:off x="7086600" y="201168"/>
            <a:ext cx="544167" cy="544167"/>
          </a:xfrm>
          <a:prstGeom prst="rect">
            <a:avLst/>
          </a:prstGeom>
        </p:spPr>
      </p:pic>
      <p:sp>
        <p:nvSpPr>
          <p:cNvPr id="12" name="TextBox 11">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5DF2435E-392C-B247-8A85-D8BE09DC23F0}"/>
              </a:ext>
            </a:extLst>
          </p:cNvPr>
          <p:cNvSpPr txBox="1"/>
          <p:nvPr/>
        </p:nvSpPr>
        <p:spPr>
          <a:xfrm>
            <a:off x="381769" y="1504950"/>
            <a:ext cx="4495031" cy="2943860"/>
          </a:xfrm>
          <a:prstGeom prst="rect">
            <a:avLst/>
          </a:prstGeom>
          <a:noFill/>
        </p:spPr>
        <p:txBody>
          <a:bodyPr wrap="square" rtlCol="0">
            <a:spAutoFit/>
          </a:bodyPr>
          <a:lstStyle/>
          <a:p>
            <a:pPr>
              <a:spcAft>
                <a:spcPts val="400"/>
              </a:spcAft>
            </a:pPr>
            <a:r>
              <a:rPr lang="tr-TR" sz="2000" b="1" i="0" strike="noStrike" cap="none" spc="0" baseline="0" dirty="0">
                <a:solidFill>
                  <a:srgbClr val="006D6F"/>
                </a:solidFill>
                <a:effectLst/>
                <a:latin typeface="Arial"/>
                <a:ea typeface="Arial"/>
                <a:cs typeface="Arial"/>
              </a:rPr>
              <a:t>Yeni Satış Temsilcisi: 2. Kısım</a:t>
            </a:r>
          </a:p>
          <a:p>
            <a:pPr marL="285750" indent="-285750">
              <a:spcAft>
                <a:spcPts val="500"/>
              </a:spcAft>
              <a:buClr>
                <a:schemeClr val="accent2"/>
              </a:buClr>
              <a:buFont typeface="Arial" panose="020B0604020202020204" pitchFamily="34" charset="0"/>
              <a:buChar char="•"/>
            </a:pPr>
            <a:r>
              <a:rPr lang="tr-TR" sz="1300" b="0" i="0" strike="noStrike" cap="none" spc="0" baseline="0" dirty="0">
                <a:solidFill>
                  <a:srgbClr val="181818"/>
                </a:solidFill>
                <a:effectLst/>
                <a:latin typeface="Arial"/>
                <a:ea typeface="Arial"/>
                <a:cs typeface="Arial"/>
              </a:rPr>
              <a:t>Yeni bir satış temsilcisi almayı düşünüyorsunuz ama bunun şirketiniz için gerekli olup olmadığına henüz karar veremediniz.</a:t>
            </a:r>
          </a:p>
          <a:p>
            <a:pPr marL="285750" indent="-285750">
              <a:spcAft>
                <a:spcPts val="500"/>
              </a:spcAft>
              <a:buClr>
                <a:schemeClr val="accent2"/>
              </a:buClr>
              <a:buFont typeface="Arial" panose="020B0604020202020204" pitchFamily="34" charset="0"/>
              <a:buChar char="•"/>
            </a:pPr>
            <a:r>
              <a:rPr lang="tr-TR" sz="1300" b="0" i="0" strike="noStrike" cap="none" spc="0" baseline="0" dirty="0">
                <a:solidFill>
                  <a:srgbClr val="181818"/>
                </a:solidFill>
                <a:effectLst/>
                <a:latin typeface="Arial"/>
                <a:ea typeface="Arial"/>
                <a:cs typeface="Arial"/>
              </a:rPr>
              <a:t>Henüz kararsız durumdayken, aynı zamanda önemli bir müşteriniz olan tanınmış bir </a:t>
            </a:r>
            <a:r>
              <a:rPr lang="tr-TR" sz="1300" dirty="0">
                <a:solidFill>
                  <a:srgbClr val="181818"/>
                </a:solidFill>
              </a:rPr>
              <a:t>sağlık meslek </a:t>
            </a:r>
            <a:r>
              <a:rPr lang="tr-TR" sz="1300" b="0" i="0" strike="noStrike" cap="none" spc="0" baseline="0" dirty="0">
                <a:solidFill>
                  <a:srgbClr val="181818"/>
                </a:solidFill>
                <a:effectLst/>
                <a:latin typeface="Arial"/>
                <a:ea typeface="Arial"/>
                <a:cs typeface="Arial"/>
              </a:rPr>
              <a:t>mensubundan bir telefon geliyor.</a:t>
            </a:r>
          </a:p>
          <a:p>
            <a:pPr marL="285750" indent="-285750">
              <a:spcAft>
                <a:spcPts val="500"/>
              </a:spcAft>
              <a:buClr>
                <a:schemeClr val="accent2"/>
              </a:buClr>
              <a:buFont typeface="Arial" panose="020B0604020202020204" pitchFamily="34" charset="0"/>
              <a:buChar char="•"/>
            </a:pPr>
            <a:r>
              <a:rPr lang="tr-TR" sz="1300" b="0" i="0" strike="noStrike" cap="none" spc="0" baseline="0" dirty="0">
                <a:solidFill>
                  <a:srgbClr val="181818"/>
                </a:solidFill>
                <a:effectLst/>
                <a:latin typeface="Arial"/>
                <a:ea typeface="Arial"/>
                <a:cs typeface="Arial"/>
              </a:rPr>
              <a:t>Size oğlunun tıp fakültesinden mezun olduğunu ve şirketiniz için çok faydalı olabileceğini söylüyor.</a:t>
            </a:r>
          </a:p>
          <a:p>
            <a:pPr marL="285750" indent="-285750">
              <a:spcAft>
                <a:spcPts val="1000"/>
              </a:spcAft>
              <a:buClr>
                <a:schemeClr val="accent2"/>
              </a:buClr>
              <a:buFont typeface="Arial" panose="020B0604020202020204" pitchFamily="34" charset="0"/>
              <a:buChar char="•"/>
            </a:pPr>
            <a:r>
              <a:rPr lang="tr-TR" sz="1300" b="0" i="0" strike="noStrike" cap="none" spc="0" baseline="0" dirty="0">
                <a:solidFill>
                  <a:srgbClr val="181818"/>
                </a:solidFill>
                <a:effectLst/>
                <a:latin typeface="Arial"/>
                <a:ea typeface="Arial"/>
                <a:cs typeface="Arial"/>
              </a:rPr>
              <a:t>Oğluyla mülakat yapmayı kabul ediyorsunuz ve bu görev için ideal bir aday olmadığını görüyorsunuz.</a:t>
            </a:r>
          </a:p>
          <a:p>
            <a:pPr>
              <a:spcAft>
                <a:spcPts val="400"/>
              </a:spcAft>
            </a:pPr>
            <a:r>
              <a:rPr lang="tr-TR" sz="1300" b="1" i="0" u="sng" strike="noStrike" cap="none" spc="0" baseline="0" dirty="0">
                <a:solidFill>
                  <a:srgbClr val="1F366A"/>
                </a:solidFill>
                <a:effectLst/>
                <a:uFill>
                  <a:solidFill>
                    <a:srgbClr val="71B1A2"/>
                  </a:solidFill>
                </a:uFill>
                <a:latin typeface="Arial"/>
                <a:ea typeface="Arial"/>
                <a:cs typeface="Arial"/>
              </a:rPr>
              <a:t>Onu işe almalı mısınız?</a:t>
            </a:r>
            <a:endParaRPr lang="en-US" sz="1300" b="1" u="sng" dirty="0">
              <a:solidFill>
                <a:schemeClr val="accent1"/>
              </a:solidFill>
              <a:uFill>
                <a:solidFill>
                  <a:schemeClr val="accent3"/>
                </a:solidFill>
              </a:uFill>
            </a:endParaRPr>
          </a:p>
        </p:txBody>
      </p:sp>
      <p:sp>
        <p:nvSpPr>
          <p:cNvPr id="8" name="Rectangle 7">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2A245CB6-930B-6B4C-A2D2-5B474A6C4D6A}"/>
              </a:ext>
            </a:extLst>
          </p:cNvPr>
          <p:cNvSpPr/>
          <p:nvPr/>
        </p:nvSpPr>
        <p:spPr>
          <a:xfrm>
            <a:off x="5486400" y="1581150"/>
            <a:ext cx="3241963" cy="3276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3" name="TextBox 12">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24F6DD4B-CC45-3447-9766-B2A8B0F05344}"/>
              </a:ext>
            </a:extLst>
          </p:cNvPr>
          <p:cNvSpPr txBox="1"/>
          <p:nvPr/>
        </p:nvSpPr>
        <p:spPr>
          <a:xfrm>
            <a:off x="5621481" y="1713909"/>
            <a:ext cx="2971800" cy="2981961"/>
          </a:xfrm>
          <a:prstGeom prst="rect">
            <a:avLst/>
          </a:prstGeom>
          <a:noFill/>
        </p:spPr>
        <p:txBody>
          <a:bodyPr wrap="square" rtlCol="0">
            <a:spAutoFit/>
          </a:bodyPr>
          <a:lstStyle/>
          <a:p>
            <a:pPr>
              <a:spcAft>
                <a:spcPts val="1000"/>
              </a:spcAft>
            </a:pPr>
            <a:r>
              <a:rPr lang="tr-TR" sz="1500" b="1" i="0" strike="noStrike" cap="none" spc="0" baseline="0">
                <a:solidFill>
                  <a:srgbClr val="FFFFFF"/>
                </a:solidFill>
                <a:effectLst/>
                <a:latin typeface="Arial"/>
                <a:ea typeface="Arial"/>
                <a:cs typeface="Arial"/>
              </a:rPr>
              <a:t>Hayır. SMM’nin oğlunu işe almamanız gerekir:</a:t>
            </a:r>
            <a:endParaRPr lang="en-US">
              <a:solidFill>
                <a:srgbClr val="FFFFFF"/>
              </a:solidFill>
            </a:endParaRPr>
          </a:p>
          <a:p>
            <a:pPr marL="342900" indent="-342900">
              <a:spcAft>
                <a:spcPts val="500"/>
              </a:spcAft>
              <a:buFont typeface="+mj-lt"/>
              <a:buAutoNum type="arabicPeriod"/>
            </a:pPr>
            <a:r>
              <a:rPr lang="tr-TR" sz="1300" b="0" i="0" strike="noStrike" cap="none" spc="0" baseline="0">
                <a:solidFill>
                  <a:srgbClr val="FFFFFF"/>
                </a:solidFill>
                <a:effectLst/>
                <a:latin typeface="Arial"/>
                <a:ea typeface="Arial"/>
                <a:cs typeface="Arial"/>
              </a:rPr>
              <a:t>Olası yeni satış pozisyonu için meşru bir ihtiyaç veya iş gerekçesi olup olmadığı açık değil.</a:t>
            </a:r>
          </a:p>
          <a:p>
            <a:pPr marL="342900" indent="-342900">
              <a:spcAft>
                <a:spcPts val="500"/>
              </a:spcAft>
              <a:buFont typeface="+mj-lt"/>
              <a:buAutoNum type="arabicPeriod"/>
            </a:pPr>
            <a:r>
              <a:rPr lang="tr-TR" sz="1300" b="0" i="0" strike="noStrike" cap="none" spc="0" baseline="0">
                <a:solidFill>
                  <a:srgbClr val="FFFFFF"/>
                </a:solidFill>
                <a:effectLst/>
                <a:latin typeface="Arial"/>
                <a:ea typeface="Arial"/>
                <a:cs typeface="Arial"/>
              </a:rPr>
              <a:t>SMM’nin oğlu bu pozisyon için ideal bir aday değil.</a:t>
            </a:r>
          </a:p>
          <a:p>
            <a:pPr marL="342900" indent="-342900">
              <a:spcAft>
                <a:spcPts val="500"/>
              </a:spcAft>
              <a:buFont typeface="+mj-lt"/>
              <a:buAutoNum type="arabicPeriod"/>
            </a:pPr>
            <a:r>
              <a:rPr lang="tr-TR" sz="1300" b="0" i="0" strike="noStrike" cap="none" spc="0" baseline="0">
                <a:solidFill>
                  <a:srgbClr val="FFFFFF"/>
                </a:solidFill>
                <a:effectLst/>
                <a:latin typeface="Arial"/>
                <a:ea typeface="Arial"/>
                <a:cs typeface="Arial"/>
              </a:rPr>
              <a:t>İdeal bir aday olsaydı dahi SMM’nin oğlunu işe almanız, bir SMM müşteri ile olan bağlantısından dolayı bir çıkar çatışması oluştururdu.</a:t>
            </a:r>
          </a:p>
        </p:txBody>
      </p:sp>
    </p:spTree>
    <p:custDataLst>
      <p:tags r:id="rId1"/>
    </p:custDataLst>
    <p:extLst>
      <p:ext uri="{BB962C8B-B14F-4D97-AF65-F5344CB8AC3E}">
        <p14:creationId xmlns:p14="http://schemas.microsoft.com/office/powerpoint/2010/main" val="2747420041"/>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21.02.28"/>
  <p:tag name="AS_TITLE" val="Aspose.Slides for Java"/>
  <p:tag name="AS_VERSION" val="21.2"/>
  <p:tag name="ARTICULATE_PROJECT_OPEN" val="0"/>
  <p:tag name="ARTICULATE_SLIDE_COUNT" val="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5">
      <a:dk1>
        <a:srgbClr val="7D7D7D"/>
      </a:dk1>
      <a:lt1>
        <a:srgbClr val="F3F3F3"/>
      </a:lt1>
      <a:dk2>
        <a:srgbClr val="7D7D7D"/>
      </a:dk2>
      <a:lt2>
        <a:srgbClr val="F3F3F3"/>
      </a:lt2>
      <a:accent1>
        <a:srgbClr val="1F366A"/>
      </a:accent1>
      <a:accent2>
        <a:srgbClr val="006D6F"/>
      </a:accent2>
      <a:accent3>
        <a:srgbClr val="71B1A2"/>
      </a:accent3>
      <a:accent4>
        <a:srgbClr val="707074"/>
      </a:accent4>
      <a:accent5>
        <a:srgbClr val="E6E6E8"/>
      </a:accent5>
      <a:accent6>
        <a:srgbClr val="D2E3DE"/>
      </a:accent6>
      <a:hlink>
        <a:srgbClr val="006D6E"/>
      </a:hlink>
      <a:folHlink>
        <a:srgbClr val="71B1A1"/>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dvaMed PowerPoint Template - Widescreen 16.9 - Template - WB" id="{ABA75B98-E919-468E-B4D6-2BCC608BD875}" vid="{E06B004C-1CC5-4A03-8025-0FE4807796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F79495D95BE44091C8E28A124A2B08" ma:contentTypeVersion="13" ma:contentTypeDescription="Create a new document." ma:contentTypeScope="" ma:versionID="92245dd4470408e7ecadf54b26df66e3">
  <xsd:schema xmlns:xsd="http://www.w3.org/2001/XMLSchema" xmlns:xs="http://www.w3.org/2001/XMLSchema" xmlns:p="http://schemas.microsoft.com/office/2006/metadata/properties" xmlns:ns2="f421dfa5-c9ed-4430-a1d6-a910a98df361" xmlns:ns3="09154ae6-5136-43c5-a3bd-19530b09e54b" targetNamespace="http://schemas.microsoft.com/office/2006/metadata/properties" ma:root="true" ma:fieldsID="e8b6b8ca14ac94ac31dccc84d89ecc3a" ns2:_="" ns3:_="">
    <xsd:import namespace="f421dfa5-c9ed-4430-a1d6-a910a98df361"/>
    <xsd:import namespace="09154ae6-5136-43c5-a3bd-19530b09e54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Notes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1dfa5-c9ed-4430-a1d6-a910a98df36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Notes0" ma:index="20" nillable="true" ma:displayName="Notes" ma:format="Dropdown" ma:internalName="Notes0">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154ae6-5136-43c5-a3bd-19530b09e54b"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Notes0 xmlns="f421dfa5-c9ed-4430-a1d6-a910a98df361" xsi:nil="true"/>
  </documentManagement>
</p:properties>
</file>

<file path=customXml/itemProps1.xml><?xml version="1.0" encoding="utf-8"?>
<ds:datastoreItem xmlns:ds="http://schemas.openxmlformats.org/officeDocument/2006/customXml" ds:itemID="{8F5117D4-28DB-4146-A2D3-569079C133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1dfa5-c9ed-4430-a1d6-a910a98df361"/>
    <ds:schemaRef ds:uri="09154ae6-5136-43c5-a3bd-19530b09e5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1F4521A-453F-478C-AED4-B69861D3DE33}">
  <ds:schemaRefs>
    <ds:schemaRef ds:uri="http://schemas.microsoft.com/sharepoint/v3/contenttype/forms"/>
  </ds:schemaRefs>
</ds:datastoreItem>
</file>

<file path=customXml/itemProps3.xml><?xml version="1.0" encoding="utf-8"?>
<ds:datastoreItem xmlns:ds="http://schemas.openxmlformats.org/officeDocument/2006/customXml" ds:itemID="{2E3F62EF-0325-4C2B-8349-6A552D264902}">
  <ds:schemaRefs>
    <ds:schemaRef ds:uri="http://www.w3.org/XML/1998/namespace"/>
    <ds:schemaRef ds:uri="http://purl.org/dc/dcmitype/"/>
    <ds:schemaRef ds:uri="http://purl.org/dc/elements/1.1/"/>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openxmlformats.org/package/2006/metadata/core-properties"/>
    <ds:schemaRef ds:uri="4f0abc5f-2d1c-41e8-8a4d-484e88cee840"/>
    <ds:schemaRef ds:uri="43b224e3-a9e4-4124-a1be-9077015b3d57"/>
    <ds:schemaRef ds:uri="f421dfa5-c9ed-4430-a1d6-a910a98df361"/>
  </ds:schemaRefs>
</ds:datastoreItem>
</file>

<file path=docProps/app.xml><?xml version="1.0" encoding="utf-8"?>
<Properties xmlns="http://schemas.openxmlformats.org/officeDocument/2006/extended-properties" xmlns:vt="http://schemas.openxmlformats.org/officeDocument/2006/docPropsVTypes">
  <Template>AdvaMed PowerPoint Template - Widescreen 16.9 - Template - WB</Template>
  <TotalTime>0</TotalTime>
  <Words>357</Words>
  <Application>Microsoft Office PowerPoint</Application>
  <PresentationFormat>On-screen Show (16:9)</PresentationFormat>
  <Paragraphs>39</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Lato</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Gumpert, Ethan</dc:creator>
  <cp:lastModifiedBy>Dušan Sekulović</cp:lastModifiedBy>
  <cp:revision>113</cp:revision>
  <dcterms:created xsi:type="dcterms:W3CDTF">2019-12-09T14:45:42Z</dcterms:created>
  <dcterms:modified xsi:type="dcterms:W3CDTF">2022-02-21T13:50:55Z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0x0101000DF79495D95BE44091C8E28A124A2B08</vt:lpwstr>
  </property>
  <property fmtid="{D5CDD505-2E9C-101B-9397-08002B2CF9AE}" pid="3" name="ArticulateGUID">
    <vt:lpwstr>135D644D-87E1-4A14-B9C5-3DD49F060391</vt:lpwstr>
  </property>
  <property fmtid="{D5CDD505-2E9C-101B-9397-08002B2CF9AE}" pid="4" name="ArticulatePath">
    <vt:lpwstr>Çıkar Çatışmalarının Belirlenmesi Vaka Çalışmaları</vt:lpwstr>
  </property>
</Properties>
</file>